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66" r:id="rId10"/>
    <p:sldId id="271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675DC-5FA3-4697-B5B6-DC80A2D047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FE4EE-787F-4712-8AB6-7654700B9C9C}">
      <dgm:prSet phldrT="[Text]"/>
      <dgm:spPr/>
      <dgm:t>
        <a:bodyPr/>
        <a:lstStyle/>
        <a:p>
          <a:r>
            <a:rPr lang="en-US" dirty="0" smtClean="0"/>
            <a:t>Local Investment</a:t>
          </a:r>
          <a:endParaRPr lang="en-US" dirty="0"/>
        </a:p>
      </dgm:t>
    </dgm:pt>
    <dgm:pt modelId="{9D7CE784-C5D6-4420-9536-B5325A744256}" type="parTrans" cxnId="{F0825F80-B0FC-41AE-BD39-F78470521413}">
      <dgm:prSet/>
      <dgm:spPr/>
      <dgm:t>
        <a:bodyPr/>
        <a:lstStyle/>
        <a:p>
          <a:endParaRPr lang="en-US"/>
        </a:p>
      </dgm:t>
    </dgm:pt>
    <dgm:pt modelId="{B45B9A2B-61BB-43B7-B318-D309AD231472}" type="sibTrans" cxnId="{F0825F80-B0FC-41AE-BD39-F78470521413}">
      <dgm:prSet/>
      <dgm:spPr/>
      <dgm:t>
        <a:bodyPr/>
        <a:lstStyle/>
        <a:p>
          <a:endParaRPr lang="en-US"/>
        </a:p>
      </dgm:t>
    </dgm:pt>
    <dgm:pt modelId="{918C53B6-5E7F-48A8-ADE3-68EA290F15A1}">
      <dgm:prSet phldrT="[Text]"/>
      <dgm:spPr/>
      <dgm:t>
        <a:bodyPr/>
        <a:lstStyle/>
        <a:p>
          <a:r>
            <a:rPr lang="en-US" dirty="0" smtClean="0"/>
            <a:t>Competition</a:t>
          </a:r>
          <a:endParaRPr lang="en-US" dirty="0"/>
        </a:p>
      </dgm:t>
    </dgm:pt>
    <dgm:pt modelId="{8D819676-3434-4724-BF3B-84A8545C33CE}" type="parTrans" cxnId="{25D91CDF-5D39-408E-B71F-31D835A8A5BF}">
      <dgm:prSet/>
      <dgm:spPr/>
      <dgm:t>
        <a:bodyPr/>
        <a:lstStyle/>
        <a:p>
          <a:endParaRPr lang="en-US"/>
        </a:p>
      </dgm:t>
    </dgm:pt>
    <dgm:pt modelId="{25DBB08D-3283-4A0B-9841-76D58007D89F}" type="sibTrans" cxnId="{25D91CDF-5D39-408E-B71F-31D835A8A5BF}">
      <dgm:prSet/>
      <dgm:spPr/>
      <dgm:t>
        <a:bodyPr/>
        <a:lstStyle/>
        <a:p>
          <a:endParaRPr lang="en-US"/>
        </a:p>
      </dgm:t>
    </dgm:pt>
    <dgm:pt modelId="{B341B2AD-2037-44DF-9148-43B6A5C9756D}">
      <dgm:prSet phldrT="[Text]"/>
      <dgm:spPr/>
      <dgm:t>
        <a:bodyPr/>
        <a:lstStyle/>
        <a:p>
          <a:r>
            <a:rPr lang="en-US" dirty="0" smtClean="0"/>
            <a:t>Unmet Needs</a:t>
          </a:r>
          <a:endParaRPr lang="en-US" dirty="0"/>
        </a:p>
      </dgm:t>
    </dgm:pt>
    <dgm:pt modelId="{BDF7FED6-C124-4327-BBD5-84693326DB38}" type="parTrans" cxnId="{E8DC29B4-0E4D-4061-9D1B-E50BA78D652E}">
      <dgm:prSet/>
      <dgm:spPr/>
      <dgm:t>
        <a:bodyPr/>
        <a:lstStyle/>
        <a:p>
          <a:endParaRPr lang="en-US"/>
        </a:p>
      </dgm:t>
    </dgm:pt>
    <dgm:pt modelId="{2258CE10-5F18-4BC1-AD57-7B493773498D}" type="sibTrans" cxnId="{E8DC29B4-0E4D-4061-9D1B-E50BA78D652E}">
      <dgm:prSet/>
      <dgm:spPr/>
      <dgm:t>
        <a:bodyPr/>
        <a:lstStyle/>
        <a:p>
          <a:endParaRPr lang="en-US"/>
        </a:p>
      </dgm:t>
    </dgm:pt>
    <dgm:pt modelId="{B5000E91-E1AC-494E-8A2B-82FE0491157E}" type="pres">
      <dgm:prSet presAssocID="{852675DC-5FA3-4697-B5B6-DC80A2D047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F0BFDCF-B983-4F1B-9AE9-C9AA0FF34ADA}" type="pres">
      <dgm:prSet presAssocID="{852675DC-5FA3-4697-B5B6-DC80A2D047C4}" presName="Name1" presStyleCnt="0"/>
      <dgm:spPr/>
    </dgm:pt>
    <dgm:pt modelId="{1DA11B82-6A4D-4105-B6A1-2A05DC39F9FF}" type="pres">
      <dgm:prSet presAssocID="{852675DC-5FA3-4697-B5B6-DC80A2D047C4}" presName="cycle" presStyleCnt="0"/>
      <dgm:spPr/>
    </dgm:pt>
    <dgm:pt modelId="{FC102791-679A-4511-8489-A12811A0FE7B}" type="pres">
      <dgm:prSet presAssocID="{852675DC-5FA3-4697-B5B6-DC80A2D047C4}" presName="srcNode" presStyleLbl="node1" presStyleIdx="0" presStyleCnt="3"/>
      <dgm:spPr/>
    </dgm:pt>
    <dgm:pt modelId="{E5B72D8A-7C95-427B-A0A9-4D42E473C2B1}" type="pres">
      <dgm:prSet presAssocID="{852675DC-5FA3-4697-B5B6-DC80A2D047C4}" presName="conn" presStyleLbl="parChTrans1D2" presStyleIdx="0" presStyleCnt="1"/>
      <dgm:spPr/>
      <dgm:t>
        <a:bodyPr/>
        <a:lstStyle/>
        <a:p>
          <a:endParaRPr lang="en-US"/>
        </a:p>
      </dgm:t>
    </dgm:pt>
    <dgm:pt modelId="{E703C492-8431-4C68-A441-393133075E26}" type="pres">
      <dgm:prSet presAssocID="{852675DC-5FA3-4697-B5B6-DC80A2D047C4}" presName="extraNode" presStyleLbl="node1" presStyleIdx="0" presStyleCnt="3"/>
      <dgm:spPr/>
    </dgm:pt>
    <dgm:pt modelId="{7AC4BD92-6E93-4F92-8158-7E2D76945E19}" type="pres">
      <dgm:prSet presAssocID="{852675DC-5FA3-4697-B5B6-DC80A2D047C4}" presName="dstNode" presStyleLbl="node1" presStyleIdx="0" presStyleCnt="3"/>
      <dgm:spPr/>
    </dgm:pt>
    <dgm:pt modelId="{C51DA387-53C9-4EF7-80BA-CF31CA147635}" type="pres">
      <dgm:prSet presAssocID="{825FE4EE-787F-4712-8AB6-7654700B9C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D86F-BDFF-4289-8BAF-55FE2CB53A74}" type="pres">
      <dgm:prSet presAssocID="{825FE4EE-787F-4712-8AB6-7654700B9C9C}" presName="accent_1" presStyleCnt="0"/>
      <dgm:spPr/>
    </dgm:pt>
    <dgm:pt modelId="{41424EF8-3C9F-4FD0-A9A2-84A9B375EDA2}" type="pres">
      <dgm:prSet presAssocID="{825FE4EE-787F-4712-8AB6-7654700B9C9C}" presName="accentRepeatNode" presStyleLbl="solidFgAcc1" presStyleIdx="0" presStyleCnt="3"/>
      <dgm:spPr/>
    </dgm:pt>
    <dgm:pt modelId="{EADB0408-B510-4F79-BEB8-579669191FCB}" type="pres">
      <dgm:prSet presAssocID="{918C53B6-5E7F-48A8-ADE3-68EA290F15A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37DA6-B6C0-4549-8D17-5630B7CA5940}" type="pres">
      <dgm:prSet presAssocID="{918C53B6-5E7F-48A8-ADE3-68EA290F15A1}" presName="accent_2" presStyleCnt="0"/>
      <dgm:spPr/>
    </dgm:pt>
    <dgm:pt modelId="{48C852E6-90C1-4DB3-94FE-271E24DC3506}" type="pres">
      <dgm:prSet presAssocID="{918C53B6-5E7F-48A8-ADE3-68EA290F15A1}" presName="accentRepeatNode" presStyleLbl="solidFgAcc1" presStyleIdx="1" presStyleCnt="3" custScaleX="110557" custScaleY="101671"/>
      <dgm:spPr/>
    </dgm:pt>
    <dgm:pt modelId="{FAD0C29A-3BBC-4A7A-BE21-2CA7C8296D0E}" type="pres">
      <dgm:prSet presAssocID="{B341B2AD-2037-44DF-9148-43B6A5C975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AAB1E-C703-457E-ACDF-5D608467404A}" type="pres">
      <dgm:prSet presAssocID="{B341B2AD-2037-44DF-9148-43B6A5C9756D}" presName="accent_3" presStyleCnt="0"/>
      <dgm:spPr/>
    </dgm:pt>
    <dgm:pt modelId="{09379916-43DD-4E13-9FCE-92B355924196}" type="pres">
      <dgm:prSet presAssocID="{B341B2AD-2037-44DF-9148-43B6A5C9756D}" presName="accentRepeatNode" presStyleLbl="solidFgAcc1" presStyleIdx="2" presStyleCnt="3"/>
      <dgm:spPr/>
    </dgm:pt>
  </dgm:ptLst>
  <dgm:cxnLst>
    <dgm:cxn modelId="{AA3A736C-1E73-4EBA-A49B-C4A9898EBC11}" type="presOf" srcId="{852675DC-5FA3-4697-B5B6-DC80A2D047C4}" destId="{B5000E91-E1AC-494E-8A2B-82FE0491157E}" srcOrd="0" destOrd="0" presId="urn:microsoft.com/office/officeart/2008/layout/VerticalCurvedList"/>
    <dgm:cxn modelId="{E876D8DE-4DFD-428D-BDAE-9E98F79A7B12}" type="presOf" srcId="{B45B9A2B-61BB-43B7-B318-D309AD231472}" destId="{E5B72D8A-7C95-427B-A0A9-4D42E473C2B1}" srcOrd="0" destOrd="0" presId="urn:microsoft.com/office/officeart/2008/layout/VerticalCurvedList"/>
    <dgm:cxn modelId="{EC7CB054-D1C2-41EF-B568-EF65390078EB}" type="presOf" srcId="{825FE4EE-787F-4712-8AB6-7654700B9C9C}" destId="{C51DA387-53C9-4EF7-80BA-CF31CA147635}" srcOrd="0" destOrd="0" presId="urn:microsoft.com/office/officeart/2008/layout/VerticalCurvedList"/>
    <dgm:cxn modelId="{25D91CDF-5D39-408E-B71F-31D835A8A5BF}" srcId="{852675DC-5FA3-4697-B5B6-DC80A2D047C4}" destId="{918C53B6-5E7F-48A8-ADE3-68EA290F15A1}" srcOrd="1" destOrd="0" parTransId="{8D819676-3434-4724-BF3B-84A8545C33CE}" sibTransId="{25DBB08D-3283-4A0B-9841-76D58007D89F}"/>
    <dgm:cxn modelId="{92D343F7-CB91-49E8-B522-C36D5D8EF56D}" type="presOf" srcId="{918C53B6-5E7F-48A8-ADE3-68EA290F15A1}" destId="{EADB0408-B510-4F79-BEB8-579669191FCB}" srcOrd="0" destOrd="0" presId="urn:microsoft.com/office/officeart/2008/layout/VerticalCurvedList"/>
    <dgm:cxn modelId="{F0825F80-B0FC-41AE-BD39-F78470521413}" srcId="{852675DC-5FA3-4697-B5B6-DC80A2D047C4}" destId="{825FE4EE-787F-4712-8AB6-7654700B9C9C}" srcOrd="0" destOrd="0" parTransId="{9D7CE784-C5D6-4420-9536-B5325A744256}" sibTransId="{B45B9A2B-61BB-43B7-B318-D309AD231472}"/>
    <dgm:cxn modelId="{E8DC29B4-0E4D-4061-9D1B-E50BA78D652E}" srcId="{852675DC-5FA3-4697-B5B6-DC80A2D047C4}" destId="{B341B2AD-2037-44DF-9148-43B6A5C9756D}" srcOrd="2" destOrd="0" parTransId="{BDF7FED6-C124-4327-BBD5-84693326DB38}" sibTransId="{2258CE10-5F18-4BC1-AD57-7B493773498D}"/>
    <dgm:cxn modelId="{EA47C1BC-7A24-40E7-9957-9F1050CBF3A5}" type="presOf" srcId="{B341B2AD-2037-44DF-9148-43B6A5C9756D}" destId="{FAD0C29A-3BBC-4A7A-BE21-2CA7C8296D0E}" srcOrd="0" destOrd="0" presId="urn:microsoft.com/office/officeart/2008/layout/VerticalCurvedList"/>
    <dgm:cxn modelId="{C47AFD50-B410-4346-AF72-1F71B5FB0363}" type="presParOf" srcId="{B5000E91-E1AC-494E-8A2B-82FE0491157E}" destId="{1F0BFDCF-B983-4F1B-9AE9-C9AA0FF34ADA}" srcOrd="0" destOrd="0" presId="urn:microsoft.com/office/officeart/2008/layout/VerticalCurvedList"/>
    <dgm:cxn modelId="{07360141-DCE9-49C7-89C3-3BB3BC6D70CF}" type="presParOf" srcId="{1F0BFDCF-B983-4F1B-9AE9-C9AA0FF34ADA}" destId="{1DA11B82-6A4D-4105-B6A1-2A05DC39F9FF}" srcOrd="0" destOrd="0" presId="urn:microsoft.com/office/officeart/2008/layout/VerticalCurvedList"/>
    <dgm:cxn modelId="{2B8A35CF-4144-41D1-AC21-C445C5885021}" type="presParOf" srcId="{1DA11B82-6A4D-4105-B6A1-2A05DC39F9FF}" destId="{FC102791-679A-4511-8489-A12811A0FE7B}" srcOrd="0" destOrd="0" presId="urn:microsoft.com/office/officeart/2008/layout/VerticalCurvedList"/>
    <dgm:cxn modelId="{076D77E1-6F15-4FFA-94EE-6DB1AEE23216}" type="presParOf" srcId="{1DA11B82-6A4D-4105-B6A1-2A05DC39F9FF}" destId="{E5B72D8A-7C95-427B-A0A9-4D42E473C2B1}" srcOrd="1" destOrd="0" presId="urn:microsoft.com/office/officeart/2008/layout/VerticalCurvedList"/>
    <dgm:cxn modelId="{8393B8E7-C845-4DFC-909E-A8F2431C8BA3}" type="presParOf" srcId="{1DA11B82-6A4D-4105-B6A1-2A05DC39F9FF}" destId="{E703C492-8431-4C68-A441-393133075E26}" srcOrd="2" destOrd="0" presId="urn:microsoft.com/office/officeart/2008/layout/VerticalCurvedList"/>
    <dgm:cxn modelId="{74D106DC-406B-4CED-887D-7925C6BAE3CA}" type="presParOf" srcId="{1DA11B82-6A4D-4105-B6A1-2A05DC39F9FF}" destId="{7AC4BD92-6E93-4F92-8158-7E2D76945E19}" srcOrd="3" destOrd="0" presId="urn:microsoft.com/office/officeart/2008/layout/VerticalCurvedList"/>
    <dgm:cxn modelId="{D6FC1E0A-0A99-4DD0-8604-14A00CA0833C}" type="presParOf" srcId="{1F0BFDCF-B983-4F1B-9AE9-C9AA0FF34ADA}" destId="{C51DA387-53C9-4EF7-80BA-CF31CA147635}" srcOrd="1" destOrd="0" presId="urn:microsoft.com/office/officeart/2008/layout/VerticalCurvedList"/>
    <dgm:cxn modelId="{21E419F2-671D-4BD5-8E42-45B236AE13AD}" type="presParOf" srcId="{1F0BFDCF-B983-4F1B-9AE9-C9AA0FF34ADA}" destId="{E00BD86F-BDFF-4289-8BAF-55FE2CB53A74}" srcOrd="2" destOrd="0" presId="urn:microsoft.com/office/officeart/2008/layout/VerticalCurvedList"/>
    <dgm:cxn modelId="{F80DA7D6-D4EA-4CCF-BCFD-3D29C8F3AD8F}" type="presParOf" srcId="{E00BD86F-BDFF-4289-8BAF-55FE2CB53A74}" destId="{41424EF8-3C9F-4FD0-A9A2-84A9B375EDA2}" srcOrd="0" destOrd="0" presId="urn:microsoft.com/office/officeart/2008/layout/VerticalCurvedList"/>
    <dgm:cxn modelId="{8C3B6A82-CBCB-4914-AEE0-03337A4CE6BE}" type="presParOf" srcId="{1F0BFDCF-B983-4F1B-9AE9-C9AA0FF34ADA}" destId="{EADB0408-B510-4F79-BEB8-579669191FCB}" srcOrd="3" destOrd="0" presId="urn:microsoft.com/office/officeart/2008/layout/VerticalCurvedList"/>
    <dgm:cxn modelId="{B433197D-9F7C-46BC-B4A7-433947BD58E2}" type="presParOf" srcId="{1F0BFDCF-B983-4F1B-9AE9-C9AA0FF34ADA}" destId="{59E37DA6-B6C0-4549-8D17-5630B7CA5940}" srcOrd="4" destOrd="0" presId="urn:microsoft.com/office/officeart/2008/layout/VerticalCurvedList"/>
    <dgm:cxn modelId="{68292FAB-FB39-494B-AAA9-FFEDFA924C21}" type="presParOf" srcId="{59E37DA6-B6C0-4549-8D17-5630B7CA5940}" destId="{48C852E6-90C1-4DB3-94FE-271E24DC3506}" srcOrd="0" destOrd="0" presId="urn:microsoft.com/office/officeart/2008/layout/VerticalCurvedList"/>
    <dgm:cxn modelId="{C0D3AAFA-D420-49AC-A4C2-E3D3C653B935}" type="presParOf" srcId="{1F0BFDCF-B983-4F1B-9AE9-C9AA0FF34ADA}" destId="{FAD0C29A-3BBC-4A7A-BE21-2CA7C8296D0E}" srcOrd="5" destOrd="0" presId="urn:microsoft.com/office/officeart/2008/layout/VerticalCurvedList"/>
    <dgm:cxn modelId="{28D2FD86-A350-43DE-B72F-5047121C45A6}" type="presParOf" srcId="{1F0BFDCF-B983-4F1B-9AE9-C9AA0FF34ADA}" destId="{482AAB1E-C703-457E-ACDF-5D608467404A}" srcOrd="6" destOrd="0" presId="urn:microsoft.com/office/officeart/2008/layout/VerticalCurvedList"/>
    <dgm:cxn modelId="{4FBD13CE-77D5-4800-9802-F63948BDCC29}" type="presParOf" srcId="{482AAB1E-C703-457E-ACDF-5D608467404A}" destId="{09379916-43DD-4E13-9FCE-92B3559241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3A8A7-A6C8-435A-A641-A0A75DAA9E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A2E5A0-81A0-4EEA-BBDD-6DF145EB6E56}">
      <dgm:prSet phldrT="[Text]"/>
      <dgm:spPr/>
      <dgm:t>
        <a:bodyPr/>
        <a:lstStyle/>
        <a:p>
          <a:r>
            <a:rPr lang="en-US" dirty="0" smtClean="0"/>
            <a:t>New Investments</a:t>
          </a:r>
          <a:endParaRPr lang="en-US" dirty="0"/>
        </a:p>
      </dgm:t>
    </dgm:pt>
    <dgm:pt modelId="{08F8D6E6-1C42-463E-8B3F-74A3DE632014}" type="parTrans" cxnId="{FAADE97F-62FB-4D2D-A9FA-82080092EC02}">
      <dgm:prSet/>
      <dgm:spPr/>
      <dgm:t>
        <a:bodyPr/>
        <a:lstStyle/>
        <a:p>
          <a:endParaRPr lang="en-US"/>
        </a:p>
      </dgm:t>
    </dgm:pt>
    <dgm:pt modelId="{96CF8C99-3FD2-407B-94D3-E935AFB2A170}" type="sibTrans" cxnId="{FAADE97F-62FB-4D2D-A9FA-82080092EC02}">
      <dgm:prSet/>
      <dgm:spPr/>
      <dgm:t>
        <a:bodyPr/>
        <a:lstStyle/>
        <a:p>
          <a:endParaRPr lang="en-US"/>
        </a:p>
      </dgm:t>
    </dgm:pt>
    <dgm:pt modelId="{310FBA17-862F-4EB7-94A9-E60A8D0821F1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New Carriers	</a:t>
          </a:r>
          <a:endParaRPr lang="en-US" dirty="0"/>
        </a:p>
      </dgm:t>
    </dgm:pt>
    <dgm:pt modelId="{E5E2B0B8-AEA5-4EBB-AC43-589507BEA16B}" type="parTrans" cxnId="{7599792F-A68D-4753-BD2D-E8D0BCB638D2}">
      <dgm:prSet/>
      <dgm:spPr/>
      <dgm:t>
        <a:bodyPr/>
        <a:lstStyle/>
        <a:p>
          <a:endParaRPr lang="en-US"/>
        </a:p>
      </dgm:t>
    </dgm:pt>
    <dgm:pt modelId="{DF6698A6-D2D6-4222-8C89-B19E15213677}" type="sibTrans" cxnId="{7599792F-A68D-4753-BD2D-E8D0BCB638D2}">
      <dgm:prSet/>
      <dgm:spPr/>
      <dgm:t>
        <a:bodyPr/>
        <a:lstStyle/>
        <a:p>
          <a:endParaRPr lang="en-US"/>
        </a:p>
      </dgm:t>
    </dgm:pt>
    <dgm:pt modelId="{38501AA6-85A2-4E42-B7EF-74FC9978023B}">
      <dgm:prSet phldrT="[Text]"/>
      <dgm:spPr/>
      <dgm:t>
        <a:bodyPr/>
        <a:lstStyle/>
        <a:p>
          <a:r>
            <a:rPr lang="en-US" dirty="0" smtClean="0"/>
            <a:t>Increased Competition</a:t>
          </a:r>
          <a:endParaRPr lang="en-US" dirty="0"/>
        </a:p>
      </dgm:t>
    </dgm:pt>
    <dgm:pt modelId="{66F9A9EB-60AF-4B5F-A819-A091620A901F}" type="parTrans" cxnId="{350D81BC-C01C-4387-9AE4-2AF4C67610B0}">
      <dgm:prSet/>
      <dgm:spPr/>
      <dgm:t>
        <a:bodyPr/>
        <a:lstStyle/>
        <a:p>
          <a:endParaRPr lang="en-US"/>
        </a:p>
      </dgm:t>
    </dgm:pt>
    <dgm:pt modelId="{D1E7B936-BB19-4DDF-82AB-A09EB6A27CC1}" type="sibTrans" cxnId="{350D81BC-C01C-4387-9AE4-2AF4C67610B0}">
      <dgm:prSet/>
      <dgm:spPr/>
      <dgm:t>
        <a:bodyPr/>
        <a:lstStyle/>
        <a:p>
          <a:endParaRPr lang="en-US"/>
        </a:p>
      </dgm:t>
    </dgm:pt>
    <dgm:pt modelId="{2843604F-79DA-4A3D-BAB7-AA2A321B1101}">
      <dgm:prSet phldrT="[Text]"/>
      <dgm:spPr/>
      <dgm:t>
        <a:bodyPr/>
        <a:lstStyle/>
        <a:p>
          <a:r>
            <a:rPr lang="en-US" dirty="0" smtClean="0"/>
            <a:t>Lower Fares and More Choices for Passengers</a:t>
          </a:r>
          <a:endParaRPr lang="en-US" dirty="0"/>
        </a:p>
      </dgm:t>
    </dgm:pt>
    <dgm:pt modelId="{E1B9DD10-723D-409D-A094-4690243AD53D}" type="parTrans" cxnId="{0ED13DBC-EC0D-4F61-AB4E-B74C524469C2}">
      <dgm:prSet/>
      <dgm:spPr/>
      <dgm:t>
        <a:bodyPr/>
        <a:lstStyle/>
        <a:p>
          <a:endParaRPr lang="en-US"/>
        </a:p>
      </dgm:t>
    </dgm:pt>
    <dgm:pt modelId="{61795E29-0119-410F-8701-F3CB351239B8}" type="sibTrans" cxnId="{0ED13DBC-EC0D-4F61-AB4E-B74C524469C2}">
      <dgm:prSet/>
      <dgm:spPr/>
      <dgm:t>
        <a:bodyPr/>
        <a:lstStyle/>
        <a:p>
          <a:endParaRPr lang="en-US"/>
        </a:p>
      </dgm:t>
    </dgm:pt>
    <dgm:pt modelId="{54A93EB3-8171-495D-9244-A4D9E2FA69EF}" type="pres">
      <dgm:prSet presAssocID="{EB03A8A7-A6C8-435A-A641-A0A75DAA9E8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7D364-A7AE-43E9-AEB1-F830AE0204D7}" type="pres">
      <dgm:prSet presAssocID="{EB03A8A7-A6C8-435A-A641-A0A75DAA9E84}" presName="arrow" presStyleLbl="bgShp" presStyleIdx="0" presStyleCnt="1" custScaleX="117647"/>
      <dgm:spPr/>
    </dgm:pt>
    <dgm:pt modelId="{0A75B4B6-ABFC-438D-A44B-B6AA600993D9}" type="pres">
      <dgm:prSet presAssocID="{EB03A8A7-A6C8-435A-A641-A0A75DAA9E84}" presName="linearProcess" presStyleCnt="0"/>
      <dgm:spPr/>
    </dgm:pt>
    <dgm:pt modelId="{24C9166B-C58C-465D-8C33-361E5E17D68B}" type="pres">
      <dgm:prSet presAssocID="{49A2E5A0-81A0-4EEA-BBDD-6DF145EB6E5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AF2C7-6B3B-46B8-8411-A3633191D47B}" type="pres">
      <dgm:prSet presAssocID="{96CF8C99-3FD2-407B-94D3-E935AFB2A170}" presName="sibTrans" presStyleCnt="0"/>
      <dgm:spPr/>
    </dgm:pt>
    <dgm:pt modelId="{862E3122-4D74-439D-8C26-312B3FCF54E2}" type="pres">
      <dgm:prSet presAssocID="{310FBA17-862F-4EB7-94A9-E60A8D0821F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93B52-E826-44B1-805A-A8FFB8083DA0}" type="pres">
      <dgm:prSet presAssocID="{DF6698A6-D2D6-4222-8C89-B19E15213677}" presName="sibTrans" presStyleCnt="0"/>
      <dgm:spPr/>
    </dgm:pt>
    <dgm:pt modelId="{2C0006EE-08AF-4864-B049-92D64F4F4CF6}" type="pres">
      <dgm:prSet presAssocID="{38501AA6-85A2-4E42-B7EF-74FC9978023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F8BBA-72F6-4C48-8B99-E3F89A78A245}" type="pres">
      <dgm:prSet presAssocID="{D1E7B936-BB19-4DDF-82AB-A09EB6A27CC1}" presName="sibTrans" presStyleCnt="0"/>
      <dgm:spPr/>
    </dgm:pt>
    <dgm:pt modelId="{32B247CF-515F-43B8-8FA4-74864AABBC9C}" type="pres">
      <dgm:prSet presAssocID="{2843604F-79DA-4A3D-BAB7-AA2A321B110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FA265-CA00-44F2-98D6-490B4A939039}" type="presOf" srcId="{2843604F-79DA-4A3D-BAB7-AA2A321B1101}" destId="{32B247CF-515F-43B8-8FA4-74864AABBC9C}" srcOrd="0" destOrd="0" presId="urn:microsoft.com/office/officeart/2005/8/layout/hProcess9"/>
    <dgm:cxn modelId="{880FBFAB-FB46-4686-9A18-84FFC718A5BF}" type="presOf" srcId="{38501AA6-85A2-4E42-B7EF-74FC9978023B}" destId="{2C0006EE-08AF-4864-B049-92D64F4F4CF6}" srcOrd="0" destOrd="0" presId="urn:microsoft.com/office/officeart/2005/8/layout/hProcess9"/>
    <dgm:cxn modelId="{0ED13DBC-EC0D-4F61-AB4E-B74C524469C2}" srcId="{EB03A8A7-A6C8-435A-A641-A0A75DAA9E84}" destId="{2843604F-79DA-4A3D-BAB7-AA2A321B1101}" srcOrd="3" destOrd="0" parTransId="{E1B9DD10-723D-409D-A094-4690243AD53D}" sibTransId="{61795E29-0119-410F-8701-F3CB351239B8}"/>
    <dgm:cxn modelId="{5447A7B8-35A9-4254-A564-BF730946EAF2}" type="presOf" srcId="{EB03A8A7-A6C8-435A-A641-A0A75DAA9E84}" destId="{54A93EB3-8171-495D-9244-A4D9E2FA69EF}" srcOrd="0" destOrd="0" presId="urn:microsoft.com/office/officeart/2005/8/layout/hProcess9"/>
    <dgm:cxn modelId="{47C8E3CF-8620-4860-8BDA-B435ED0BA9EA}" type="presOf" srcId="{310FBA17-862F-4EB7-94A9-E60A8D0821F1}" destId="{862E3122-4D74-439D-8C26-312B3FCF54E2}" srcOrd="0" destOrd="0" presId="urn:microsoft.com/office/officeart/2005/8/layout/hProcess9"/>
    <dgm:cxn modelId="{A54CCF52-EB1D-46DA-8291-19140D48A97F}" type="presOf" srcId="{49A2E5A0-81A0-4EEA-BBDD-6DF145EB6E56}" destId="{24C9166B-C58C-465D-8C33-361E5E17D68B}" srcOrd="0" destOrd="0" presId="urn:microsoft.com/office/officeart/2005/8/layout/hProcess9"/>
    <dgm:cxn modelId="{FAADE97F-62FB-4D2D-A9FA-82080092EC02}" srcId="{EB03A8A7-A6C8-435A-A641-A0A75DAA9E84}" destId="{49A2E5A0-81A0-4EEA-BBDD-6DF145EB6E56}" srcOrd="0" destOrd="0" parTransId="{08F8D6E6-1C42-463E-8B3F-74A3DE632014}" sibTransId="{96CF8C99-3FD2-407B-94D3-E935AFB2A170}"/>
    <dgm:cxn modelId="{350D81BC-C01C-4387-9AE4-2AF4C67610B0}" srcId="{EB03A8A7-A6C8-435A-A641-A0A75DAA9E84}" destId="{38501AA6-85A2-4E42-B7EF-74FC9978023B}" srcOrd="2" destOrd="0" parTransId="{66F9A9EB-60AF-4B5F-A819-A091620A901F}" sibTransId="{D1E7B936-BB19-4DDF-82AB-A09EB6A27CC1}"/>
    <dgm:cxn modelId="{7599792F-A68D-4753-BD2D-E8D0BCB638D2}" srcId="{EB03A8A7-A6C8-435A-A641-A0A75DAA9E84}" destId="{310FBA17-862F-4EB7-94A9-E60A8D0821F1}" srcOrd="1" destOrd="0" parTransId="{E5E2B0B8-AEA5-4EBB-AC43-589507BEA16B}" sibTransId="{DF6698A6-D2D6-4222-8C89-B19E15213677}"/>
    <dgm:cxn modelId="{789579E9-6875-4DDF-A449-7659F48A8093}" type="presParOf" srcId="{54A93EB3-8171-495D-9244-A4D9E2FA69EF}" destId="{CC07D364-A7AE-43E9-AEB1-F830AE0204D7}" srcOrd="0" destOrd="0" presId="urn:microsoft.com/office/officeart/2005/8/layout/hProcess9"/>
    <dgm:cxn modelId="{D1AABFD5-C768-4A05-AF40-43DED359CEEC}" type="presParOf" srcId="{54A93EB3-8171-495D-9244-A4D9E2FA69EF}" destId="{0A75B4B6-ABFC-438D-A44B-B6AA600993D9}" srcOrd="1" destOrd="0" presId="urn:microsoft.com/office/officeart/2005/8/layout/hProcess9"/>
    <dgm:cxn modelId="{C79DFD7E-E64E-4AC3-BD8C-4B410BA47538}" type="presParOf" srcId="{0A75B4B6-ABFC-438D-A44B-B6AA600993D9}" destId="{24C9166B-C58C-465D-8C33-361E5E17D68B}" srcOrd="0" destOrd="0" presId="urn:microsoft.com/office/officeart/2005/8/layout/hProcess9"/>
    <dgm:cxn modelId="{92D3A6D7-3048-472A-BA54-4D06D8C5912F}" type="presParOf" srcId="{0A75B4B6-ABFC-438D-A44B-B6AA600993D9}" destId="{E0CAF2C7-6B3B-46B8-8411-A3633191D47B}" srcOrd="1" destOrd="0" presId="urn:microsoft.com/office/officeart/2005/8/layout/hProcess9"/>
    <dgm:cxn modelId="{BF53C1F3-5D1A-4636-A40D-63E39AB88F60}" type="presParOf" srcId="{0A75B4B6-ABFC-438D-A44B-B6AA600993D9}" destId="{862E3122-4D74-439D-8C26-312B3FCF54E2}" srcOrd="2" destOrd="0" presId="urn:microsoft.com/office/officeart/2005/8/layout/hProcess9"/>
    <dgm:cxn modelId="{86C08391-C9F7-4999-BAAA-4DD38AC9E2E4}" type="presParOf" srcId="{0A75B4B6-ABFC-438D-A44B-B6AA600993D9}" destId="{5E593B52-E826-44B1-805A-A8FFB8083DA0}" srcOrd="3" destOrd="0" presId="urn:microsoft.com/office/officeart/2005/8/layout/hProcess9"/>
    <dgm:cxn modelId="{5C524BE6-7284-43B7-A1E8-12101AD17461}" type="presParOf" srcId="{0A75B4B6-ABFC-438D-A44B-B6AA600993D9}" destId="{2C0006EE-08AF-4864-B049-92D64F4F4CF6}" srcOrd="4" destOrd="0" presId="urn:microsoft.com/office/officeart/2005/8/layout/hProcess9"/>
    <dgm:cxn modelId="{B6AC8F94-DA93-4EFD-8F0E-70CF129BFE8E}" type="presParOf" srcId="{0A75B4B6-ABFC-438D-A44B-B6AA600993D9}" destId="{233F8BBA-72F6-4C48-8B99-E3F89A78A245}" srcOrd="5" destOrd="0" presId="urn:microsoft.com/office/officeart/2005/8/layout/hProcess9"/>
    <dgm:cxn modelId="{68EF69A3-8C6D-443A-B30D-60DE5D2851C6}" type="presParOf" srcId="{0A75B4B6-ABFC-438D-A44B-B6AA600993D9}" destId="{32B247CF-515F-43B8-8FA4-74864AABBC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76B62-0893-4C93-BD9F-9ECCBB10EB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88A3B-E293-4CED-A307-82C067018665}">
      <dgm:prSet phldrT="[Text]"/>
      <dgm:spPr/>
      <dgm:t>
        <a:bodyPr/>
        <a:lstStyle/>
        <a:p>
          <a:r>
            <a:rPr lang="en-US" dirty="0" smtClean="0"/>
            <a:t>Infrastructure Modernization</a:t>
          </a:r>
          <a:endParaRPr lang="en-US" dirty="0"/>
        </a:p>
      </dgm:t>
    </dgm:pt>
    <dgm:pt modelId="{D626108C-5DF0-4046-AC2A-D4BD324E612F}" type="parTrans" cxnId="{7955E6B6-D26B-48EF-A900-262B11FCC573}">
      <dgm:prSet/>
      <dgm:spPr/>
      <dgm:t>
        <a:bodyPr/>
        <a:lstStyle/>
        <a:p>
          <a:endParaRPr lang="en-US"/>
        </a:p>
      </dgm:t>
    </dgm:pt>
    <dgm:pt modelId="{B9022175-4091-41A9-8BDC-57013B4A5DAB}" type="sibTrans" cxnId="{7955E6B6-D26B-48EF-A900-262B11FCC573}">
      <dgm:prSet/>
      <dgm:spPr/>
      <dgm:t>
        <a:bodyPr/>
        <a:lstStyle/>
        <a:p>
          <a:endParaRPr lang="en-US"/>
        </a:p>
      </dgm:t>
    </dgm:pt>
    <dgm:pt modelId="{AE704523-64D9-486D-905E-55813268B045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Airports of all sizes need over $15.14B a year in infrastructure improvements </a:t>
          </a:r>
          <a:endParaRPr lang="en-US" sz="12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ED8DB4-F785-453C-BBAF-105CE8D7666E}" type="parTrans" cxnId="{66996E23-9CC9-48C3-9C52-0EDCA8494225}">
      <dgm:prSet/>
      <dgm:spPr/>
      <dgm:t>
        <a:bodyPr/>
        <a:lstStyle/>
        <a:p>
          <a:endParaRPr lang="en-US"/>
        </a:p>
      </dgm:t>
    </dgm:pt>
    <dgm:pt modelId="{5921B7B4-CA1B-4221-B1D2-D534616CA7EC}" type="sibTrans" cxnId="{66996E23-9CC9-48C3-9C52-0EDCA8494225}">
      <dgm:prSet/>
      <dgm:spPr/>
      <dgm:t>
        <a:bodyPr/>
        <a:lstStyle/>
        <a:p>
          <a:endParaRPr lang="en-US"/>
        </a:p>
      </dgm:t>
    </dgm:pt>
    <dgm:pt modelId="{B131FA4D-5F07-48F0-BF6B-7D8EE41795ED}">
      <dgm:prSet phldrT="[Text]"/>
      <dgm:spPr/>
      <dgm:t>
        <a:bodyPr/>
        <a:lstStyle/>
        <a:p>
          <a:r>
            <a:rPr lang="en-US" dirty="0" smtClean="0"/>
            <a:t>Debt Capacity</a:t>
          </a:r>
          <a:endParaRPr lang="en-US" dirty="0"/>
        </a:p>
      </dgm:t>
    </dgm:pt>
    <dgm:pt modelId="{BF508C22-6FA3-4CBF-8004-9FB1C5F1C8A4}" type="parTrans" cxnId="{64645DDD-D435-44E0-A10B-7099FAD13BDB}">
      <dgm:prSet/>
      <dgm:spPr/>
      <dgm:t>
        <a:bodyPr/>
        <a:lstStyle/>
        <a:p>
          <a:endParaRPr lang="en-US"/>
        </a:p>
      </dgm:t>
    </dgm:pt>
    <dgm:pt modelId="{BF8497A5-1B74-43B8-8B1C-9467171D4226}" type="sibTrans" cxnId="{64645DDD-D435-44E0-A10B-7099FAD13BDB}">
      <dgm:prSet/>
      <dgm:spPr/>
      <dgm:t>
        <a:bodyPr/>
        <a:lstStyle/>
        <a:p>
          <a:endParaRPr lang="en-US"/>
        </a:p>
      </dgm:t>
    </dgm:pt>
    <dgm:pt modelId="{171D42AA-EA9E-41A2-B78C-95DC391E96CF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Airports have reached their debt capacity </a:t>
          </a:r>
          <a:r>
            <a:rPr lang="en-US" sz="1300" b="1" dirty="0" smtClean="0">
              <a:latin typeface="Helvetica" panose="020B0604020202020204" pitchFamily="34" charset="0"/>
              <a:cs typeface="Helvetica" panose="020B0604020202020204" pitchFamily="34" charset="0"/>
            </a:rPr>
            <a:t>and can no longer finance new projects, forcing them  to delay the completion of existing ones</a:t>
          </a:r>
          <a:endParaRPr lang="en-US" sz="1300" dirty="0">
            <a:solidFill>
              <a:schemeClr val="tx1"/>
            </a:solidFill>
          </a:endParaRPr>
        </a:p>
      </dgm:t>
    </dgm:pt>
    <dgm:pt modelId="{433BF635-15F2-4B73-96A2-73EA3C5BCAD7}" type="parTrans" cxnId="{12B3ADEE-57DB-49CE-9ADE-F9779BEE199C}">
      <dgm:prSet/>
      <dgm:spPr/>
      <dgm:t>
        <a:bodyPr/>
        <a:lstStyle/>
        <a:p>
          <a:endParaRPr lang="en-US"/>
        </a:p>
      </dgm:t>
    </dgm:pt>
    <dgm:pt modelId="{0F14DA8F-2851-4304-917F-8603273369CC}" type="sibTrans" cxnId="{12B3ADEE-57DB-49CE-9ADE-F9779BEE199C}">
      <dgm:prSet/>
      <dgm:spPr/>
      <dgm:t>
        <a:bodyPr/>
        <a:lstStyle/>
        <a:p>
          <a:endParaRPr lang="en-US"/>
        </a:p>
      </dgm:t>
    </dgm:pt>
    <dgm:pt modelId="{A9654ABA-99E7-4092-8CC0-7238823B6FF3}">
      <dgm:prSet phldrT="[Text]"/>
      <dgm:spPr/>
      <dgm:t>
        <a:bodyPr/>
        <a:lstStyle/>
        <a:p>
          <a:r>
            <a:rPr lang="en-US" dirty="0" smtClean="0"/>
            <a:t>Increasing Costs</a:t>
          </a:r>
          <a:endParaRPr lang="en-US" dirty="0"/>
        </a:p>
      </dgm:t>
    </dgm:pt>
    <dgm:pt modelId="{FD11728A-525A-4F08-BD89-858CBB2768E6}" type="parTrans" cxnId="{71EDD251-F6F3-4CFD-9EC7-AE2BC62FEB80}">
      <dgm:prSet/>
      <dgm:spPr/>
      <dgm:t>
        <a:bodyPr/>
        <a:lstStyle/>
        <a:p>
          <a:endParaRPr lang="en-US"/>
        </a:p>
      </dgm:t>
    </dgm:pt>
    <dgm:pt modelId="{D6D32FD1-000D-4422-9A9E-012A579BBC82}" type="sibTrans" cxnId="{71EDD251-F6F3-4CFD-9EC7-AE2BC62FEB80}">
      <dgm:prSet/>
      <dgm:spPr/>
      <dgm:t>
        <a:bodyPr/>
        <a:lstStyle/>
        <a:p>
          <a:endParaRPr lang="en-US"/>
        </a:p>
      </dgm:t>
    </dgm:pt>
    <dgm:pt modelId="{667C7248-B7FE-4886-A043-B3744B12FF52}">
      <dgm:prSet phldrT="[Text]" custT="1"/>
      <dgm:spPr/>
      <dgm:t>
        <a:bodyPr/>
        <a:lstStyle/>
        <a:p>
          <a:r>
            <a:rPr lang="en-US" sz="1300" b="1" dirty="0" smtClean="0">
              <a:latin typeface="Helvetica" panose="020B0604020202020204" pitchFamily="34" charset="0"/>
              <a:cs typeface="Helvetica" panose="020B0604020202020204" pitchFamily="34" charset="0"/>
            </a:rPr>
            <a:t>Delayed and canceled improvement projects increase costs and delay benefits to passengers</a:t>
          </a:r>
          <a:endParaRPr lang="en-US" sz="13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53AB53-B882-479C-9FD0-380E4F41F0E3}" type="parTrans" cxnId="{FE5D134A-FEAB-41C5-A6E1-ECBB0746437F}">
      <dgm:prSet/>
      <dgm:spPr/>
      <dgm:t>
        <a:bodyPr/>
        <a:lstStyle/>
        <a:p>
          <a:endParaRPr lang="en-US"/>
        </a:p>
      </dgm:t>
    </dgm:pt>
    <dgm:pt modelId="{E4F00184-77E4-4EE0-A24D-E05E9F91FD01}" type="sibTrans" cxnId="{FE5D134A-FEAB-41C5-A6E1-ECBB0746437F}">
      <dgm:prSet/>
      <dgm:spPr/>
      <dgm:t>
        <a:bodyPr/>
        <a:lstStyle/>
        <a:p>
          <a:endParaRPr lang="en-US"/>
        </a:p>
      </dgm:t>
    </dgm:pt>
    <dgm:pt modelId="{CCE8FFFF-7839-45CA-AB6B-2B737284162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This is more than the $6.2B airports received from </a:t>
          </a:r>
          <a:r>
            <a:rPr lang="en-US" sz="1200" b="1" u="sng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both</a:t>
          </a:r>
          <a:r>
            <a:rPr lang="en-US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PFCs and AIP last year</a:t>
          </a:r>
          <a:endParaRPr lang="en-US" sz="12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8C400CA-9E21-4CF5-98F5-C9B554FB9942}" type="sibTrans" cxnId="{74EB87C4-FF75-49CB-9350-1BB1470D81BB}">
      <dgm:prSet/>
      <dgm:spPr/>
      <dgm:t>
        <a:bodyPr/>
        <a:lstStyle/>
        <a:p>
          <a:endParaRPr lang="en-US"/>
        </a:p>
      </dgm:t>
    </dgm:pt>
    <dgm:pt modelId="{96A1603A-6780-470B-85AA-A3955583BF92}" type="parTrans" cxnId="{74EB87C4-FF75-49CB-9350-1BB1470D81BB}">
      <dgm:prSet/>
      <dgm:spPr/>
      <dgm:t>
        <a:bodyPr/>
        <a:lstStyle/>
        <a:p>
          <a:endParaRPr lang="en-US"/>
        </a:p>
      </dgm:t>
    </dgm:pt>
    <dgm:pt modelId="{3F7B6633-63AC-4D21-A5CF-ED03BE13E41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Important for airports of </a:t>
          </a:r>
          <a:r>
            <a:rPr lang="en-US" sz="1200" b="1" u="sng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all</a:t>
          </a:r>
          <a:r>
            <a:rPr lang="en-US" sz="12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sizes </a:t>
          </a:r>
          <a:endParaRPr lang="en-US" sz="12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DE3FE47-CC68-477D-810E-44F2BA8C921E}" type="parTrans" cxnId="{2E7C3D43-3A5E-482C-8928-2E6537C421A9}">
      <dgm:prSet/>
      <dgm:spPr/>
      <dgm:t>
        <a:bodyPr/>
        <a:lstStyle/>
        <a:p>
          <a:endParaRPr lang="en-US"/>
        </a:p>
      </dgm:t>
    </dgm:pt>
    <dgm:pt modelId="{1D1FDCC7-5B50-4771-BC06-8A70E4714D23}" type="sibTrans" cxnId="{2E7C3D43-3A5E-482C-8928-2E6537C421A9}">
      <dgm:prSet/>
      <dgm:spPr/>
      <dgm:t>
        <a:bodyPr/>
        <a:lstStyle/>
        <a:p>
          <a:endParaRPr lang="en-US"/>
        </a:p>
      </dgm:t>
    </dgm:pt>
    <dgm:pt modelId="{72ACC8D1-8E07-442D-A4F7-D17D6A7B7F33}" type="pres">
      <dgm:prSet presAssocID="{E3076B62-0893-4C93-BD9F-9ECCBB10EB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350B4-46B1-4A35-80BB-18C869937670}" type="pres">
      <dgm:prSet presAssocID="{86888A3B-E293-4CED-A307-82C067018665}" presName="composite" presStyleCnt="0"/>
      <dgm:spPr/>
    </dgm:pt>
    <dgm:pt modelId="{3D0B09DF-8FF4-410E-94BA-E007F1B2C064}" type="pres">
      <dgm:prSet presAssocID="{86888A3B-E293-4CED-A307-82C0670186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DB957-3F3E-454B-BB5A-7601DB633E82}" type="pres">
      <dgm:prSet presAssocID="{86888A3B-E293-4CED-A307-82C0670186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FF7A5-F00E-464A-8CF7-99A06E9C01F7}" type="pres">
      <dgm:prSet presAssocID="{B9022175-4091-41A9-8BDC-57013B4A5DAB}" presName="sp" presStyleCnt="0"/>
      <dgm:spPr/>
    </dgm:pt>
    <dgm:pt modelId="{1BD6CDD1-10A4-454D-829B-D1722515DABE}" type="pres">
      <dgm:prSet presAssocID="{B131FA4D-5F07-48F0-BF6B-7D8EE41795ED}" presName="composite" presStyleCnt="0"/>
      <dgm:spPr/>
    </dgm:pt>
    <dgm:pt modelId="{6117ADC7-C476-40A4-B00A-05625BBD53D2}" type="pres">
      <dgm:prSet presAssocID="{B131FA4D-5F07-48F0-BF6B-7D8EE41795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790B-39C2-4DBE-9D9B-8855D5A91151}" type="pres">
      <dgm:prSet presAssocID="{B131FA4D-5F07-48F0-BF6B-7D8EE41795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25A52-2DF9-4774-B574-658F10031E31}" type="pres">
      <dgm:prSet presAssocID="{BF8497A5-1B74-43B8-8B1C-9467171D4226}" presName="sp" presStyleCnt="0"/>
      <dgm:spPr/>
    </dgm:pt>
    <dgm:pt modelId="{CD4B4602-D291-4244-B41C-331B133E5C67}" type="pres">
      <dgm:prSet presAssocID="{A9654ABA-99E7-4092-8CC0-7238823B6FF3}" presName="composite" presStyleCnt="0"/>
      <dgm:spPr/>
    </dgm:pt>
    <dgm:pt modelId="{20CAD72E-E61B-473E-8893-66D50F346551}" type="pres">
      <dgm:prSet presAssocID="{A9654ABA-99E7-4092-8CC0-7238823B6F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B95C-9139-4420-9BF4-FF4EDCF4A9E1}" type="pres">
      <dgm:prSet presAssocID="{A9654ABA-99E7-4092-8CC0-7238823B6F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F45F1-21BB-444D-9FE8-D2B786C9FB7B}" type="presOf" srcId="{E3076B62-0893-4C93-BD9F-9ECCBB10EB8F}" destId="{72ACC8D1-8E07-442D-A4F7-D17D6A7B7F33}" srcOrd="0" destOrd="0" presId="urn:microsoft.com/office/officeart/2005/8/layout/chevron2"/>
    <dgm:cxn modelId="{71EDD251-F6F3-4CFD-9EC7-AE2BC62FEB80}" srcId="{E3076B62-0893-4C93-BD9F-9ECCBB10EB8F}" destId="{A9654ABA-99E7-4092-8CC0-7238823B6FF3}" srcOrd="2" destOrd="0" parTransId="{FD11728A-525A-4F08-BD89-858CBB2768E6}" sibTransId="{D6D32FD1-000D-4422-9A9E-012A579BBC82}"/>
    <dgm:cxn modelId="{FE5D134A-FEAB-41C5-A6E1-ECBB0746437F}" srcId="{A9654ABA-99E7-4092-8CC0-7238823B6FF3}" destId="{667C7248-B7FE-4886-A043-B3744B12FF52}" srcOrd="0" destOrd="0" parTransId="{3353AB53-B882-479C-9FD0-380E4F41F0E3}" sibTransId="{E4F00184-77E4-4EE0-A24D-E05E9F91FD01}"/>
    <dgm:cxn modelId="{219A76C3-190B-4BC3-93DC-8E7380D3797D}" type="presOf" srcId="{86888A3B-E293-4CED-A307-82C067018665}" destId="{3D0B09DF-8FF4-410E-94BA-E007F1B2C064}" srcOrd="0" destOrd="0" presId="urn:microsoft.com/office/officeart/2005/8/layout/chevron2"/>
    <dgm:cxn modelId="{AE7F28A4-8A26-4413-B55A-0FBC74E160A3}" type="presOf" srcId="{A9654ABA-99E7-4092-8CC0-7238823B6FF3}" destId="{20CAD72E-E61B-473E-8893-66D50F346551}" srcOrd="0" destOrd="0" presId="urn:microsoft.com/office/officeart/2005/8/layout/chevron2"/>
    <dgm:cxn modelId="{64645DDD-D435-44E0-A10B-7099FAD13BDB}" srcId="{E3076B62-0893-4C93-BD9F-9ECCBB10EB8F}" destId="{B131FA4D-5F07-48F0-BF6B-7D8EE41795ED}" srcOrd="1" destOrd="0" parTransId="{BF508C22-6FA3-4CBF-8004-9FB1C5F1C8A4}" sibTransId="{BF8497A5-1B74-43B8-8B1C-9467171D4226}"/>
    <dgm:cxn modelId="{74EB87C4-FF75-49CB-9350-1BB1470D81BB}" srcId="{86888A3B-E293-4CED-A307-82C067018665}" destId="{CCE8FFFF-7839-45CA-AB6B-2B7372841620}" srcOrd="1" destOrd="0" parTransId="{96A1603A-6780-470B-85AA-A3955583BF92}" sibTransId="{78C400CA-9E21-4CF5-98F5-C9B554FB9942}"/>
    <dgm:cxn modelId="{AEAD6F02-27EC-4AD8-8A25-E1054CCA8682}" type="presOf" srcId="{3F7B6633-63AC-4D21-A5CF-ED03BE13E412}" destId="{289DB957-3F3E-454B-BB5A-7601DB633E82}" srcOrd="0" destOrd="2" presId="urn:microsoft.com/office/officeart/2005/8/layout/chevron2"/>
    <dgm:cxn modelId="{F2E88FCA-C33D-46A8-B5E4-8B29C32BFEB0}" type="presOf" srcId="{171D42AA-EA9E-41A2-B78C-95DC391E96CF}" destId="{FBCB790B-39C2-4DBE-9D9B-8855D5A91151}" srcOrd="0" destOrd="0" presId="urn:microsoft.com/office/officeart/2005/8/layout/chevron2"/>
    <dgm:cxn modelId="{4773B418-5E59-4777-A2A9-A7D9FE3AAF4A}" type="presOf" srcId="{B131FA4D-5F07-48F0-BF6B-7D8EE41795ED}" destId="{6117ADC7-C476-40A4-B00A-05625BBD53D2}" srcOrd="0" destOrd="0" presId="urn:microsoft.com/office/officeart/2005/8/layout/chevron2"/>
    <dgm:cxn modelId="{2E7C3D43-3A5E-482C-8928-2E6537C421A9}" srcId="{86888A3B-E293-4CED-A307-82C067018665}" destId="{3F7B6633-63AC-4D21-A5CF-ED03BE13E412}" srcOrd="2" destOrd="0" parTransId="{6DE3FE47-CC68-477D-810E-44F2BA8C921E}" sibTransId="{1D1FDCC7-5B50-4771-BC06-8A70E4714D23}"/>
    <dgm:cxn modelId="{7A82C2BD-4DD8-4EED-B5F5-45DE28C16B67}" type="presOf" srcId="{667C7248-B7FE-4886-A043-B3744B12FF52}" destId="{45FFB95C-9139-4420-9BF4-FF4EDCF4A9E1}" srcOrd="0" destOrd="0" presId="urn:microsoft.com/office/officeart/2005/8/layout/chevron2"/>
    <dgm:cxn modelId="{AF17EEB7-14A3-49AE-A276-2321F5CD8482}" type="presOf" srcId="{CCE8FFFF-7839-45CA-AB6B-2B7372841620}" destId="{289DB957-3F3E-454B-BB5A-7601DB633E82}" srcOrd="0" destOrd="1" presId="urn:microsoft.com/office/officeart/2005/8/layout/chevron2"/>
    <dgm:cxn modelId="{012816B7-BABC-4741-838B-A22F95085608}" type="presOf" srcId="{AE704523-64D9-486D-905E-55813268B045}" destId="{289DB957-3F3E-454B-BB5A-7601DB633E82}" srcOrd="0" destOrd="0" presId="urn:microsoft.com/office/officeart/2005/8/layout/chevron2"/>
    <dgm:cxn modelId="{12B3ADEE-57DB-49CE-9ADE-F9779BEE199C}" srcId="{B131FA4D-5F07-48F0-BF6B-7D8EE41795ED}" destId="{171D42AA-EA9E-41A2-B78C-95DC391E96CF}" srcOrd="0" destOrd="0" parTransId="{433BF635-15F2-4B73-96A2-73EA3C5BCAD7}" sibTransId="{0F14DA8F-2851-4304-917F-8603273369CC}"/>
    <dgm:cxn modelId="{7955E6B6-D26B-48EF-A900-262B11FCC573}" srcId="{E3076B62-0893-4C93-BD9F-9ECCBB10EB8F}" destId="{86888A3B-E293-4CED-A307-82C067018665}" srcOrd="0" destOrd="0" parTransId="{D626108C-5DF0-4046-AC2A-D4BD324E612F}" sibTransId="{B9022175-4091-41A9-8BDC-57013B4A5DAB}"/>
    <dgm:cxn modelId="{66996E23-9CC9-48C3-9C52-0EDCA8494225}" srcId="{86888A3B-E293-4CED-A307-82C067018665}" destId="{AE704523-64D9-486D-905E-55813268B045}" srcOrd="0" destOrd="0" parTransId="{EEED8DB4-F785-453C-BBAF-105CE8D7666E}" sibTransId="{5921B7B4-CA1B-4221-B1D2-D534616CA7EC}"/>
    <dgm:cxn modelId="{A6B7FF02-3B54-4802-B028-7117D2914822}" type="presParOf" srcId="{72ACC8D1-8E07-442D-A4F7-D17D6A7B7F33}" destId="{B1E350B4-46B1-4A35-80BB-18C869937670}" srcOrd="0" destOrd="0" presId="urn:microsoft.com/office/officeart/2005/8/layout/chevron2"/>
    <dgm:cxn modelId="{2A796104-61B5-4DEC-B292-4A02E929DF46}" type="presParOf" srcId="{B1E350B4-46B1-4A35-80BB-18C869937670}" destId="{3D0B09DF-8FF4-410E-94BA-E007F1B2C064}" srcOrd="0" destOrd="0" presId="urn:microsoft.com/office/officeart/2005/8/layout/chevron2"/>
    <dgm:cxn modelId="{BD98E768-FB3E-498B-8C83-D5A1E14FBF50}" type="presParOf" srcId="{B1E350B4-46B1-4A35-80BB-18C869937670}" destId="{289DB957-3F3E-454B-BB5A-7601DB633E82}" srcOrd="1" destOrd="0" presId="urn:microsoft.com/office/officeart/2005/8/layout/chevron2"/>
    <dgm:cxn modelId="{D7BF8253-3F13-468C-8950-94C9FCDDC349}" type="presParOf" srcId="{72ACC8D1-8E07-442D-A4F7-D17D6A7B7F33}" destId="{0CBFF7A5-F00E-464A-8CF7-99A06E9C01F7}" srcOrd="1" destOrd="0" presId="urn:microsoft.com/office/officeart/2005/8/layout/chevron2"/>
    <dgm:cxn modelId="{1D1C711F-8BC6-4E67-BEF2-CB4A858DF6E5}" type="presParOf" srcId="{72ACC8D1-8E07-442D-A4F7-D17D6A7B7F33}" destId="{1BD6CDD1-10A4-454D-829B-D1722515DABE}" srcOrd="2" destOrd="0" presId="urn:microsoft.com/office/officeart/2005/8/layout/chevron2"/>
    <dgm:cxn modelId="{11C35FBB-2388-42A3-B135-B19531E1C541}" type="presParOf" srcId="{1BD6CDD1-10A4-454D-829B-D1722515DABE}" destId="{6117ADC7-C476-40A4-B00A-05625BBD53D2}" srcOrd="0" destOrd="0" presId="urn:microsoft.com/office/officeart/2005/8/layout/chevron2"/>
    <dgm:cxn modelId="{B41383FB-37DD-4CFC-A3B0-341EA441848B}" type="presParOf" srcId="{1BD6CDD1-10A4-454D-829B-D1722515DABE}" destId="{FBCB790B-39C2-4DBE-9D9B-8855D5A91151}" srcOrd="1" destOrd="0" presId="urn:microsoft.com/office/officeart/2005/8/layout/chevron2"/>
    <dgm:cxn modelId="{B3D56BF8-59A0-4330-8882-47A96AC53164}" type="presParOf" srcId="{72ACC8D1-8E07-442D-A4F7-D17D6A7B7F33}" destId="{35D25A52-2DF9-4774-B574-658F10031E31}" srcOrd="3" destOrd="0" presId="urn:microsoft.com/office/officeart/2005/8/layout/chevron2"/>
    <dgm:cxn modelId="{5898D719-9545-433A-AD21-9232E3B701C4}" type="presParOf" srcId="{72ACC8D1-8E07-442D-A4F7-D17D6A7B7F33}" destId="{CD4B4602-D291-4244-B41C-331B133E5C67}" srcOrd="4" destOrd="0" presId="urn:microsoft.com/office/officeart/2005/8/layout/chevron2"/>
    <dgm:cxn modelId="{1BF11C0D-EAFD-4820-B9B2-C14DAB906845}" type="presParOf" srcId="{CD4B4602-D291-4244-B41C-331B133E5C67}" destId="{20CAD72E-E61B-473E-8893-66D50F346551}" srcOrd="0" destOrd="0" presId="urn:microsoft.com/office/officeart/2005/8/layout/chevron2"/>
    <dgm:cxn modelId="{2F01D45F-6BAD-419A-AAC7-ABCF979B1C54}" type="presParOf" srcId="{CD4B4602-D291-4244-B41C-331B133E5C67}" destId="{45FFB95C-9139-4420-9BF4-FF4EDCF4A9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72D8A-7C95-427B-A0A9-4D42E473C2B1}">
      <dsp:nvSpPr>
        <dsp:cNvPr id="0" name=""/>
        <dsp:cNvSpPr/>
      </dsp:nvSpPr>
      <dsp:spPr>
        <a:xfrm>
          <a:off x="-4479387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DA387-53C9-4EF7-80BA-CF31CA147635}">
      <dsp:nvSpPr>
        <dsp:cNvPr id="0" name=""/>
        <dsp:cNvSpPr/>
      </dsp:nvSpPr>
      <dsp:spPr>
        <a:xfrm>
          <a:off x="551080" y="396240"/>
          <a:ext cx="7624937" cy="79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Local Investment</a:t>
          </a:r>
          <a:endParaRPr lang="en-US" sz="4100" kern="1200" dirty="0"/>
        </a:p>
      </dsp:txBody>
      <dsp:txXfrm>
        <a:off x="551080" y="396240"/>
        <a:ext cx="7624937" cy="792480"/>
      </dsp:txXfrm>
    </dsp:sp>
    <dsp:sp modelId="{41424EF8-3C9F-4FD0-A9A2-84A9B375EDA2}">
      <dsp:nvSpPr>
        <dsp:cNvPr id="0" name=""/>
        <dsp:cNvSpPr/>
      </dsp:nvSpPr>
      <dsp:spPr>
        <a:xfrm>
          <a:off x="55780" y="297180"/>
          <a:ext cx="990600" cy="990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B0408-B510-4F79-BEB8-579669191FCB}">
      <dsp:nvSpPr>
        <dsp:cNvPr id="0" name=""/>
        <dsp:cNvSpPr/>
      </dsp:nvSpPr>
      <dsp:spPr>
        <a:xfrm>
          <a:off x="839146" y="1584959"/>
          <a:ext cx="7336871" cy="79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Competition</a:t>
          </a:r>
          <a:endParaRPr lang="en-US" sz="4100" kern="1200" dirty="0"/>
        </a:p>
      </dsp:txBody>
      <dsp:txXfrm>
        <a:off x="839146" y="1584959"/>
        <a:ext cx="7336871" cy="792480"/>
      </dsp:txXfrm>
    </dsp:sp>
    <dsp:sp modelId="{48C852E6-90C1-4DB3-94FE-271E24DC3506}">
      <dsp:nvSpPr>
        <dsp:cNvPr id="0" name=""/>
        <dsp:cNvSpPr/>
      </dsp:nvSpPr>
      <dsp:spPr>
        <a:xfrm>
          <a:off x="291557" y="1477623"/>
          <a:ext cx="1095177" cy="1007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0C29A-3BBC-4A7A-BE21-2CA7C8296D0E}">
      <dsp:nvSpPr>
        <dsp:cNvPr id="0" name=""/>
        <dsp:cNvSpPr/>
      </dsp:nvSpPr>
      <dsp:spPr>
        <a:xfrm>
          <a:off x="551080" y="2773680"/>
          <a:ext cx="7624937" cy="79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3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Unmet Needs</a:t>
          </a:r>
          <a:endParaRPr lang="en-US" sz="4100" kern="1200" dirty="0"/>
        </a:p>
      </dsp:txBody>
      <dsp:txXfrm>
        <a:off x="551080" y="2773680"/>
        <a:ext cx="7624937" cy="792480"/>
      </dsp:txXfrm>
    </dsp:sp>
    <dsp:sp modelId="{09379916-43DD-4E13-9FCE-92B355924196}">
      <dsp:nvSpPr>
        <dsp:cNvPr id="0" name=""/>
        <dsp:cNvSpPr/>
      </dsp:nvSpPr>
      <dsp:spPr>
        <a:xfrm>
          <a:off x="55780" y="2674620"/>
          <a:ext cx="990600" cy="990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D364-A7AE-43E9-AEB1-F830AE0204D7}">
      <dsp:nvSpPr>
        <dsp:cNvPr id="0" name=""/>
        <dsp:cNvSpPr/>
      </dsp:nvSpPr>
      <dsp:spPr>
        <a:xfrm>
          <a:off x="2" y="0"/>
          <a:ext cx="8839195" cy="358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9166B-C58C-465D-8C33-361E5E17D68B}">
      <dsp:nvSpPr>
        <dsp:cNvPr id="0" name=""/>
        <dsp:cNvSpPr/>
      </dsp:nvSpPr>
      <dsp:spPr>
        <a:xfrm>
          <a:off x="4316" y="1074420"/>
          <a:ext cx="2100820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New Investments</a:t>
          </a:r>
          <a:endParaRPr lang="en-US" sz="2100" kern="1200" dirty="0"/>
        </a:p>
      </dsp:txBody>
      <dsp:txXfrm>
        <a:off x="74248" y="1144352"/>
        <a:ext cx="1960956" cy="1292696"/>
      </dsp:txXfrm>
    </dsp:sp>
    <dsp:sp modelId="{862E3122-4D74-439D-8C26-312B3FCF54E2}">
      <dsp:nvSpPr>
        <dsp:cNvPr id="0" name=""/>
        <dsp:cNvSpPr/>
      </dsp:nvSpPr>
      <dsp:spPr>
        <a:xfrm>
          <a:off x="2247565" y="1074420"/>
          <a:ext cx="2100820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New Carriers	</a:t>
          </a:r>
          <a:endParaRPr lang="en-US" sz="2100" kern="1200" dirty="0"/>
        </a:p>
      </dsp:txBody>
      <dsp:txXfrm>
        <a:off x="2317497" y="1144352"/>
        <a:ext cx="1960956" cy="1292696"/>
      </dsp:txXfrm>
    </dsp:sp>
    <dsp:sp modelId="{2C0006EE-08AF-4864-B049-92D64F4F4CF6}">
      <dsp:nvSpPr>
        <dsp:cNvPr id="0" name=""/>
        <dsp:cNvSpPr/>
      </dsp:nvSpPr>
      <dsp:spPr>
        <a:xfrm>
          <a:off x="4490814" y="1074420"/>
          <a:ext cx="2100820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Increased Competition</a:t>
          </a:r>
          <a:endParaRPr lang="en-US" sz="2100" kern="1200" dirty="0"/>
        </a:p>
      </dsp:txBody>
      <dsp:txXfrm>
        <a:off x="4560746" y="1144352"/>
        <a:ext cx="1960956" cy="1292696"/>
      </dsp:txXfrm>
    </dsp:sp>
    <dsp:sp modelId="{32B247CF-515F-43B8-8FA4-74864AABBC9C}">
      <dsp:nvSpPr>
        <dsp:cNvPr id="0" name=""/>
        <dsp:cNvSpPr/>
      </dsp:nvSpPr>
      <dsp:spPr>
        <a:xfrm>
          <a:off x="6734063" y="1074420"/>
          <a:ext cx="2100820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Lower Fares and More Choices for Passengers</a:t>
          </a:r>
          <a:endParaRPr lang="en-US" sz="2100" kern="1200" dirty="0"/>
        </a:p>
      </dsp:txBody>
      <dsp:txXfrm>
        <a:off x="6803995" y="1144352"/>
        <a:ext cx="1960956" cy="1292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B09DF-8FF4-410E-94BA-E007F1B2C064}">
      <dsp:nvSpPr>
        <dsp:cNvPr id="0" name=""/>
        <dsp:cNvSpPr/>
      </dsp:nvSpPr>
      <dsp:spPr>
        <a:xfrm rot="5400000">
          <a:off x="-203463" y="207618"/>
          <a:ext cx="1356420" cy="94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Infrastructure Modernization</a:t>
          </a:r>
          <a:endParaRPr lang="en-US" sz="1200" kern="1200" dirty="0"/>
        </a:p>
      </dsp:txBody>
      <dsp:txXfrm rot="-5400000">
        <a:off x="0" y="478902"/>
        <a:ext cx="949494" cy="406926"/>
      </dsp:txXfrm>
    </dsp:sp>
    <dsp:sp modelId="{289DB957-3F3E-454B-BB5A-7601DB633E82}">
      <dsp:nvSpPr>
        <dsp:cNvPr id="0" name=""/>
        <dsp:cNvSpPr/>
      </dsp:nvSpPr>
      <dsp:spPr>
        <a:xfrm rot="5400000">
          <a:off x="2815210" y="-1861560"/>
          <a:ext cx="881673" cy="4613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Airports of all sizes need over $15.14B a year in infrastructure improvements </a:t>
          </a:r>
          <a:endParaRPr lang="en-US" sz="12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This is more than the $6.2B airports received from </a:t>
          </a:r>
          <a:r>
            <a:rPr lang="en-US" sz="1200" b="1" u="sng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both</a:t>
          </a:r>
          <a:r>
            <a:rPr lang="en-US" sz="12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PFCs and AIP last year</a:t>
          </a:r>
          <a:endParaRPr lang="en-US" sz="12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Important for airports of </a:t>
          </a:r>
          <a:r>
            <a:rPr lang="en-US" sz="1200" b="1" u="sng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all</a:t>
          </a:r>
          <a:r>
            <a:rPr lang="en-US" sz="12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sizes </a:t>
          </a:r>
          <a:endParaRPr lang="en-US" sz="12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949494" y="47196"/>
        <a:ext cx="4570065" cy="795593"/>
      </dsp:txXfrm>
    </dsp:sp>
    <dsp:sp modelId="{6117ADC7-C476-40A4-B00A-05625BBD53D2}">
      <dsp:nvSpPr>
        <dsp:cNvPr id="0" name=""/>
        <dsp:cNvSpPr/>
      </dsp:nvSpPr>
      <dsp:spPr>
        <a:xfrm rot="5400000">
          <a:off x="-203463" y="1366752"/>
          <a:ext cx="1356420" cy="94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Debt Capacity</a:t>
          </a:r>
          <a:endParaRPr lang="en-US" sz="1200" kern="1200" dirty="0"/>
        </a:p>
      </dsp:txBody>
      <dsp:txXfrm rot="-5400000">
        <a:off x="0" y="1638036"/>
        <a:ext cx="949494" cy="406926"/>
      </dsp:txXfrm>
    </dsp:sp>
    <dsp:sp modelId="{FBCB790B-39C2-4DBE-9D9B-8855D5A91151}">
      <dsp:nvSpPr>
        <dsp:cNvPr id="0" name=""/>
        <dsp:cNvSpPr/>
      </dsp:nvSpPr>
      <dsp:spPr>
        <a:xfrm rot="5400000">
          <a:off x="2815210" y="-702426"/>
          <a:ext cx="881673" cy="4613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Airports have reached their debt capacity </a:t>
          </a:r>
          <a:r>
            <a:rPr lang="en-US" sz="13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and can no longer finance new projects, forcing them  to delay the completion of existing ones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949494" y="1206330"/>
        <a:ext cx="4570065" cy="795593"/>
      </dsp:txXfrm>
    </dsp:sp>
    <dsp:sp modelId="{20CAD72E-E61B-473E-8893-66D50F346551}">
      <dsp:nvSpPr>
        <dsp:cNvPr id="0" name=""/>
        <dsp:cNvSpPr/>
      </dsp:nvSpPr>
      <dsp:spPr>
        <a:xfrm rot="5400000">
          <a:off x="-203463" y="2525886"/>
          <a:ext cx="1356420" cy="94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Increasing Costs</a:t>
          </a:r>
          <a:endParaRPr lang="en-US" sz="1200" kern="1200" dirty="0"/>
        </a:p>
      </dsp:txBody>
      <dsp:txXfrm rot="-5400000">
        <a:off x="0" y="2797170"/>
        <a:ext cx="949494" cy="406926"/>
      </dsp:txXfrm>
    </dsp:sp>
    <dsp:sp modelId="{45FFB95C-9139-4420-9BF4-FF4EDCF4A9E1}">
      <dsp:nvSpPr>
        <dsp:cNvPr id="0" name=""/>
        <dsp:cNvSpPr/>
      </dsp:nvSpPr>
      <dsp:spPr>
        <a:xfrm rot="5400000">
          <a:off x="2815210" y="456707"/>
          <a:ext cx="881673" cy="4613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Delayed and canceled improvement projects increase costs and delay benefits to passengers</a:t>
          </a:r>
          <a:endParaRPr lang="en-US" sz="13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949494" y="2365463"/>
        <a:ext cx="4570065" cy="79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6A83-7C3E-4BE9-A972-65A420B9339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7959-DE20-4ADA-8779-850038C78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7959-DE20-4ADA-8779-850038C78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HelveticaNeueLT St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HelveticaNeue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9" y="1752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9" y="2819399"/>
            <a:ext cx="8229600" cy="39624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9" y="1798637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7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8884D5-9F19-43A0-8009-F716F3F4594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9D0-ED64-4022-B4E9-1CDEFDCA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509" y="1676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509" y="2743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99" b="36975"/>
          <a:stretch/>
        </p:blipFill>
        <p:spPr>
          <a:xfrm>
            <a:off x="-12700" y="-76200"/>
            <a:ext cx="987552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HelveticaNeue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HelveticaNeue" panose="000004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HelveticaNeue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Neue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Neue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Neue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ktopwallpapers4.me/aircraft/airplane-in-the-sunset-22137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818" y="6128124"/>
            <a:ext cx="8229600" cy="685800"/>
          </a:xfrm>
        </p:spPr>
        <p:txBody>
          <a:bodyPr>
            <a:normAutofit/>
          </a:bodyPr>
          <a:lstStyle/>
          <a:p>
            <a:r>
              <a:rPr lang="en-US" sz="1900" i="1" dirty="0" smtClean="0"/>
              <a:t>Committed to meeting the needs of today and the challenges of tomorrow.</a:t>
            </a:r>
            <a:endParaRPr lang="en-US" sz="1900" i="1" dirty="0"/>
          </a:p>
        </p:txBody>
      </p:sp>
      <p:pic>
        <p:nvPicPr>
          <p:cNvPr id="1026" name="Picture 2" descr="C:\Users\s_k\Pictures\airplane_3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4200"/>
            <a:ext cx="6664036" cy="4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Airport Operations </a:t>
            </a:r>
            <a:br>
              <a:rPr lang="en-US" dirty="0" smtClean="0"/>
            </a:br>
            <a:r>
              <a:rPr lang="en-US" dirty="0" smtClean="0"/>
              <a:t>Taking-Off in the 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8763000" cy="3083689"/>
          </a:xfrm>
        </p:spPr>
      </p:pic>
    </p:spTree>
    <p:extLst>
      <p:ext uri="{BB962C8B-B14F-4D97-AF65-F5344CB8AC3E}">
        <p14:creationId xmlns:p14="http://schemas.microsoft.com/office/powerpoint/2010/main" val="11625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807" y="1700768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PFC Is Best </a:t>
            </a:r>
            <a:r>
              <a:rPr lang="en-US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Option</a:t>
            </a:r>
            <a:endParaRPr lang="en-US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51" y="2152973"/>
            <a:ext cx="4890911" cy="44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1742629"/>
            <a:ext cx="8229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1"/>
            <a:ext cx="8229600" cy="3352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Strengthen </a:t>
            </a:r>
            <a:r>
              <a:rPr lang="en-US" sz="2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local control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 local investment decisions</a:t>
            </a:r>
          </a:p>
          <a:p>
            <a:pPr marL="0" indent="0">
              <a:buNone/>
            </a:pP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Airport investment promotes </a:t>
            </a:r>
            <a:r>
              <a:rPr lang="en-US" sz="2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competition</a:t>
            </a:r>
          </a:p>
          <a:p>
            <a:pPr marL="0" indent="0">
              <a:buNone/>
            </a:pP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Airports have tremendous </a:t>
            </a:r>
            <a:r>
              <a:rPr lang="en-US" sz="2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unmet needs</a:t>
            </a:r>
            <a:endParaRPr lang="en-US" sz="2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3028950" cy="12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_k\AppData\Local\Microsoft\Windows\Temporary Internet Files\Content.IE5\7IA1LRSI\ICTInfrastructure_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29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irplane in the suns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7752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733800"/>
            <a:ext cx="3429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you on board?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#AirportsUnited</a:t>
            </a:r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America’s Airports: Engines of Economic Growth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800920"/>
            <a:ext cx="4617338" cy="2300081"/>
          </a:xfrm>
          <a:prstGeom prst="rect">
            <a:avLst/>
          </a:prstGeom>
        </p:spPr>
      </p:pic>
      <p:sp>
        <p:nvSpPr>
          <p:cNvPr id="3" name="AutoShape 8" descr="http://www.google.com/url?sa=i&amp;source=images&amp;cd=&amp;ved=0CAUQjBw&amp;url=http%3A%2F%2Fcache1.asset-cache.net%2Fgc%2F528840953-vapor-trail-line-graph-from-rising-airplane-gettyimages.jpg%3Fv%3D1%26c%3DIWSAsset%26k%3D2%26d%3DUfNw66r1By9%252Fb0KAvC4RKJeUyDf8%252Bc4InGchb1Q7e1PJ%252BqS%252Frv9YzDux3J2TA0E2&amp;ei=0cTkVMLMDPiUsQS99IHICg&amp;psig=AFQjCNGlRpDHlh_W2kPFtzJodHFkEBAFOg&amp;ust=14243651372882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ttp://www.google.com/url?sa=i&amp;source=images&amp;cd=&amp;ved=0CAUQjBw&amp;url=http%3A%2F%2Fcache1.asset-cache.net%2Fgc%2F528840953-vapor-trail-line-graph-from-rising-airplane-gettyimages.jpg%3Fv%3D1%26c%3DIWSAsset%26k%3D2%26d%3DUfNw66r1By9%252Fb0KAvC4RKJeUyDf8%252Bc4InGchb1Q7e1PJ%252BqS%252Frv9YzDux3J2TA0E2&amp;ei=0cTkVMLMDPiUsQS99IHICg&amp;psig=AFQjCNGlRpDHlh_W2kPFtzJodHFkEBAFOg&amp;ust=14243651372882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614277"/>
            <a:ext cx="3435094" cy="267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utoShape 12" descr="http://www.google.com/url?sa=i&amp;source=images&amp;cd=&amp;ved=0CAUQjBw&amp;url=http%3A%2F%2Fcache1.asset-cache.net%2Fgc%2F528840953-vapor-trail-line-graph-from-rising-airplane-gettyimages.jpg%3Fv%3D1%26c%3DIWSAsset%26k%3D2%26d%3DUfNw66r1By9%252Fb0KAvC4RKJeUyDf8%252Bc4InGchb1Q7e1PJ%252BqS%252Frv9YzDux3J2TA0E2&amp;ei=0cTkVMLMDPiUsQS99IHICg&amp;psig=AFQjCNGlRpDHlh_W2kPFtzJodHFkEBAFOg&amp;ust=1424365137288255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://www.google.com/url?sa=i&amp;source=images&amp;cd=&amp;ved=0CAUQjBw&amp;url=http%3A%2F%2Fcache1.asset-cache.net%2Fgc%2F528840953-vapor-trail-line-graph-from-rising-airplane-gettyimages.jpg%3Fv%3D1%26c%3DIWSAsset%26k%3D2%26d%3DUfNw66r1By9%252Fb0KAvC4RKJeUyDf8%252Bc4InGchb1Q7e1PJ%252BqS%252Frv9YzDux3J2TA0E2&amp;ei=0cTkVMLMDPiUsQS99IHICg&amp;psig=AFQjCNGlRpDHlh_W2kPFtzJodHFkEBAFOg&amp;ust=1424365137288255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191000"/>
            <a:ext cx="3192737" cy="1363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Passenger Facility Charge (PFC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39324"/>
              </p:ext>
            </p:extLst>
          </p:nvPr>
        </p:nvGraphicFramePr>
        <p:xfrm>
          <a:off x="533400" y="2560979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 descr="C:\Users\s_k\AppData\Local\Microsoft\Windows\Temporary Internet Files\Content.IE5\7IA1LRSI\business_handshake_3d_character_stock_phot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" y="3021849"/>
            <a:ext cx="703879" cy="6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" y="5397500"/>
            <a:ext cx="602279" cy="6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_k\AppData\Local\Microsoft\Windows\Temporary Internet Files\Content.IE5\1WN5I20M\istockphoto_3972423-business-competitio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2" y="4191000"/>
            <a:ext cx="735247" cy="6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Investment in Local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68600"/>
            <a:ext cx="5943600" cy="3860800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LOCAL, LOCAL, LOCAL</a:t>
            </a:r>
          </a:p>
          <a:p>
            <a:pPr lvl="1"/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PFCs strengthen </a:t>
            </a:r>
            <a:r>
              <a:rPr lang="en-US" sz="19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local control </a:t>
            </a:r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 investment decisions based on a community’s needs</a:t>
            </a:r>
          </a:p>
          <a:p>
            <a:pPr lvl="1"/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 </a:t>
            </a:r>
            <a:r>
              <a:rPr lang="en-US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airports to upgrade facilities and attract new air service for their communities</a:t>
            </a:r>
          </a:p>
          <a:p>
            <a:pPr lvl="1"/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Projects and funding plans developed in transparent, public process</a:t>
            </a:r>
          </a:p>
          <a:p>
            <a:pPr lvl="1"/>
            <a:endParaRPr lang="en-US" sz="19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SECURITY, SAFETY, SUSTAINABILITY</a:t>
            </a:r>
          </a:p>
          <a:p>
            <a:pPr lvl="1"/>
            <a:r>
              <a:rPr lang="en-US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Promotes airport modernization</a:t>
            </a:r>
          </a:p>
          <a:p>
            <a:pPr lvl="1"/>
            <a:r>
              <a:rPr lang="en-US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Finances critical infrastructure projects </a:t>
            </a:r>
          </a:p>
          <a:p>
            <a:pPr lvl="1"/>
            <a:r>
              <a:rPr lang="en-US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Encourages private, free-market innovation</a:t>
            </a:r>
            <a:endPara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AutoShape 7" descr="http://www.google.com/url?sa=i&amp;source=images&amp;cd=&amp;ved=0CAUQjBw&amp;url=http%3A%2F%2Flowcountrylocalfirst.org%2Fwp-content%2Fuploads%2F2014%2F12%2FKeep-It-Local-Logo-Concepts.gif&amp;ei=8MbkVEqE57AE2umBqAg&amp;psig=AFQjCNFCHcmH-jxBiUgMK_CW6gstLmMGoA&amp;ust=1424365680151214"/>
          <p:cNvSpPr>
            <a:spLocks noChangeAspect="1" noChangeArrowheads="1"/>
          </p:cNvSpPr>
          <p:nvPr/>
        </p:nvSpPr>
        <p:spPr bwMode="auto">
          <a:xfrm>
            <a:off x="63500" y="-136525"/>
            <a:ext cx="8505825" cy="86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2769899"/>
            <a:ext cx="2819400" cy="28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r>
              <a:rPr lang="en-US" dirty="0" smtClean="0"/>
              <a:t>Community Benefits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8763000" cy="3666969"/>
          </a:xfrm>
        </p:spPr>
      </p:pic>
      <p:sp>
        <p:nvSpPr>
          <p:cNvPr id="3" name="TextBox 2"/>
          <p:cNvSpPr txBox="1"/>
          <p:nvPr/>
        </p:nvSpPr>
        <p:spPr>
          <a:xfrm>
            <a:off x="1016000" y="447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It’s Time to Modernize the PFC</a:t>
            </a:r>
            <a:endParaRPr lang="en-US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2701411"/>
            <a:ext cx="7239000" cy="3962401"/>
          </a:xfrm>
        </p:spPr>
        <p:txBody>
          <a:bodyPr>
            <a:normAutofit/>
          </a:bodyPr>
          <a:lstStyle/>
          <a:p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$4.50 Cap Is Outdated</a:t>
            </a:r>
          </a:p>
          <a:p>
            <a:pPr lvl="1"/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Last adjusted in 2000</a:t>
            </a:r>
          </a:p>
          <a:p>
            <a:pPr lvl="1"/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Purchasing </a:t>
            </a:r>
            <a:r>
              <a:rPr lang="en-US" sz="1950" b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ower eroded by 50%</a:t>
            </a:r>
          </a:p>
          <a:p>
            <a:pPr lvl="1"/>
            <a:endParaRPr lang="en-US" sz="195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95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Adjust Cap to $8.50 and Index for Inflation</a:t>
            </a:r>
          </a:p>
          <a:p>
            <a:pPr lvl="1"/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Restores purchasing power to airports</a:t>
            </a:r>
          </a:p>
          <a:p>
            <a:pPr lvl="1"/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additional </a:t>
            </a:r>
            <a:r>
              <a:rPr lang="en-US" sz="1950" b="1" dirty="0">
                <a:latin typeface="Helvetica" panose="020B0604020202020204" pitchFamily="34" charset="0"/>
                <a:cs typeface="Helvetica" panose="020B0604020202020204" pitchFamily="34" charset="0"/>
              </a:rPr>
              <a:t>cost to the federal </a:t>
            </a:r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government</a:t>
            </a:r>
          </a:p>
          <a:p>
            <a:pPr lvl="1"/>
            <a:r>
              <a:rPr lang="en-US" sz="19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Promotes local choices to invest in critical 		infrastructure projects</a:t>
            </a:r>
            <a:endParaRPr lang="en-US" sz="195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80" name="Picture 8" descr="C:\Users\s_k\AppData\Local\Microsoft\Windows\Temporary Internet Files\Content.IE5\7IA1LRSI\_IMA_ICO_Light-bulb-wor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424">
            <a:off x="7392017" y="1864106"/>
            <a:ext cx="1583166" cy="27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://www.google.com/url?sa=i&amp;source=images&amp;cd=&amp;ved=0CAUQjBw&amp;url=http%3A%2F%2Fwww.wallstreetdaily.com%2Fwp-content%2Fuploads%2F2014%2F12%2F12-2-guard-against-inflation.jpg&amp;ei=tIbbVNevF5GkyASZvYKQBg&amp;psig=AFQjCNFNNDLu4GcwaqUQcm1ks87n1BsjoA&amp;ust=142375941248002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://www.google.com/url?sa=i&amp;source=images&amp;cd=&amp;ved=0CAUQjBw&amp;url=http%3A%2F%2Fwww.wallstreetdaily.com%2Fwp-content%2Fuploads%2F2014%2F12%2F12-2-guard-against-inflation.jpg&amp;ei=tIbbVNevF5GkyASZvYKQBg&amp;psig=AFQjCNFNNDLu4GcwaqUQcm1ks87n1BsjoA&amp;ust=142375941248002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http://www.google.com/url?sa=i&amp;source=images&amp;cd=&amp;ved=0CAUQjBw&amp;url=http%3A%2F%2Fwww.wallstreetdaily.com%2Fwp-content%2Fuploads%2F2014%2F12%2F12-2-guard-against-inflation.jpg&amp;ei=tIbbVNevF5GkyASZvYKQBg&amp;psig=AFQjCNFNNDLu4GcwaqUQcm1ks87n1BsjoA&amp;ust=142375941248002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03">
            <a:off x="160666" y="2990560"/>
            <a:ext cx="2028643" cy="12695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8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77254"/>
            <a:ext cx="7772400" cy="460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600200"/>
            <a:ext cx="571500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PFC Modernization Long Overdue </a:t>
            </a:r>
            <a:endParaRPr lang="en-US" sz="245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752600"/>
            <a:ext cx="8229600" cy="914400"/>
          </a:xfrm>
        </p:spPr>
        <p:txBody>
          <a:bodyPr/>
          <a:lstStyle/>
          <a:p>
            <a:r>
              <a:rPr lang="en-US" dirty="0" smtClean="0"/>
              <a:t>PFCs Spur Competition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59950"/>
              </p:ext>
            </p:extLst>
          </p:nvPr>
        </p:nvGraphicFramePr>
        <p:xfrm>
          <a:off x="228600" y="25908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8" name="Picture 8" descr="C:\Users\s_k\AppData\Local\Microsoft\Windows\Temporary Internet Files\Content.IE5\3UIJ25IW\iStock_000004405846XSmall[1]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48">
            <a:off x="687507" y="1929893"/>
            <a:ext cx="1410620" cy="10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600200"/>
            <a:ext cx="8229600" cy="9144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Unmet Needs at Airports</a:t>
            </a:r>
            <a:endParaRPr lang="en-US" sz="4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635">
            <a:off x="6170012" y="2823441"/>
            <a:ext cx="2864566" cy="2084010"/>
          </a:xfrm>
        </p:spPr>
      </p:pic>
      <p:sp>
        <p:nvSpPr>
          <p:cNvPr id="5" name="AutoShape 11" descr="http://www.google.com/url?sa=i&amp;source=images&amp;cd=&amp;ved=0CAUQjBw&amp;url=http%3A%2F%2Fwww.uschamberfoundation.org%2Fsites%2Fdefault%2Ffiles%2Flegacy%2Fccc%2Finfrastructure.jpg&amp;ei=EaHbVOP2DoasU9WQhOAJ&amp;psig=AFQjCNGar8dDu2MGIvw-SSS2N1k7QQgXMg&amp;ust=142376616133610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25189380"/>
              </p:ext>
            </p:extLst>
          </p:nvPr>
        </p:nvGraphicFramePr>
        <p:xfrm>
          <a:off x="241300" y="2590800"/>
          <a:ext cx="5562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7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278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Committed to meeting the needs of today and the challenges of tomorrow.</vt:lpstr>
      <vt:lpstr>America’s Airports: Engines of Economic Growth</vt:lpstr>
      <vt:lpstr>Passenger Facility Charge (PFC)</vt:lpstr>
      <vt:lpstr>Local Investment in Local Communities</vt:lpstr>
      <vt:lpstr>Community Benefits</vt:lpstr>
      <vt:lpstr>It’s Time to Modernize the PFC</vt:lpstr>
      <vt:lpstr>PowerPoint Presentation</vt:lpstr>
      <vt:lpstr>PFCs Spur Competition </vt:lpstr>
      <vt:lpstr>Unmet Needs at Airports</vt:lpstr>
      <vt:lpstr>Airport Operations  Taking-Off in the Future</vt:lpstr>
      <vt:lpstr>PowerPoint Presentation</vt:lpstr>
      <vt:lpstr>Summary</vt:lpstr>
      <vt:lpstr>PowerPoint Presentation</vt:lpstr>
    </vt:vector>
  </TitlesOfParts>
  <Company>ACI-NA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W. Sittig</dc:creator>
  <cp:lastModifiedBy>Greg Cota</cp:lastModifiedBy>
  <cp:revision>49</cp:revision>
  <dcterms:created xsi:type="dcterms:W3CDTF">2014-07-23T17:45:49Z</dcterms:created>
  <dcterms:modified xsi:type="dcterms:W3CDTF">2015-02-24T19:11:58Z</dcterms:modified>
</cp:coreProperties>
</file>